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66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003BD"/>
    <a:srgbClr val="11D929"/>
    <a:srgbClr val="13ED2D"/>
    <a:srgbClr val="16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4982" autoAdjust="0"/>
  </p:normalViewPr>
  <p:slideViewPr>
    <p:cSldViewPr snapToGrid="0">
      <p:cViewPr varScale="1">
        <p:scale>
          <a:sx n="105" d="100"/>
          <a:sy n="105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100000">
              <a:srgbClr val="166E9F">
                <a:lumMod val="59000"/>
                <a:lumOff val="41000"/>
              </a:srgbClr>
            </a:gs>
            <a:gs pos="49000">
              <a:srgbClr val="166E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48" y="-434793"/>
            <a:ext cx="12272348" cy="2812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62" y="157722"/>
            <a:ext cx="1392705" cy="1188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  <a:alpha val="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352"/>
            <a:ext cx="12192000" cy="8533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8" y="6013227"/>
            <a:ext cx="906359" cy="773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Cleveland Avenue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Off Road Trail Alignment Alternatives</a:t>
            </a:r>
          </a:p>
        </p:txBody>
      </p:sp>
    </p:spTree>
    <p:extLst>
      <p:ext uri="{BB962C8B-B14F-4D97-AF65-F5344CB8AC3E}">
        <p14:creationId xmlns:p14="http://schemas.microsoft.com/office/powerpoint/2010/main" val="370340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2421465" cy="2298700"/>
          </a:xfrm>
        </p:spPr>
        <p:txBody>
          <a:bodyPr>
            <a:normAutofit/>
          </a:bodyPr>
          <a:lstStyle/>
          <a:p>
            <a:r>
              <a:rPr lang="en-US" sz="3200" dirty="0"/>
              <a:t>Dorothy Miller Park Alternative Alignment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800" y="393700"/>
            <a:ext cx="7990726" cy="5285992"/>
          </a:xfrm>
        </p:spPr>
      </p:pic>
    </p:spTree>
    <p:extLst>
      <p:ext uri="{BB962C8B-B14F-4D97-AF65-F5344CB8AC3E}">
        <p14:creationId xmlns:p14="http://schemas.microsoft.com/office/powerpoint/2010/main" val="30225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46517"/>
          </a:xfrm>
        </p:spPr>
        <p:txBody>
          <a:bodyPr>
            <a:normAutofit/>
          </a:bodyPr>
          <a:lstStyle/>
          <a:p>
            <a:r>
              <a:rPr lang="en-US" sz="3200" dirty="0"/>
              <a:t>Dorothy Miller Park Alternative Alignment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6" y="1356121"/>
            <a:ext cx="4185623" cy="576262"/>
          </a:xfrm>
        </p:spPr>
        <p:txBody>
          <a:bodyPr/>
          <a:lstStyle/>
          <a:p>
            <a:r>
              <a:rPr lang="en-US" sz="2800" dirty="0"/>
              <a:t>Upsides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6" y="1932383"/>
            <a:ext cx="5204354" cy="3304117"/>
          </a:xfrm>
        </p:spPr>
        <p:txBody>
          <a:bodyPr/>
          <a:lstStyle/>
          <a:p>
            <a:r>
              <a:rPr lang="en-US" sz="2400" dirty="0"/>
              <a:t>Can be added to all three options</a:t>
            </a:r>
          </a:p>
          <a:p>
            <a:r>
              <a:rPr lang="en-US" sz="2400" dirty="0"/>
              <a:t>More Scenic, lower stress addition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4" y="1365843"/>
            <a:ext cx="4185619" cy="576262"/>
          </a:xfrm>
        </p:spPr>
        <p:txBody>
          <a:bodyPr/>
          <a:lstStyle/>
          <a:p>
            <a:r>
              <a:rPr lang="en-US" sz="2800" dirty="0"/>
              <a:t>Downsides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6" y="1951831"/>
            <a:ext cx="5211314" cy="3304117"/>
          </a:xfrm>
        </p:spPr>
        <p:txBody>
          <a:bodyPr>
            <a:normAutofit/>
          </a:bodyPr>
          <a:lstStyle/>
          <a:p>
            <a:r>
              <a:rPr lang="en-US" sz="2400" dirty="0"/>
              <a:t>Will require McKees Lane spur to connect to Alder Creek</a:t>
            </a:r>
          </a:p>
          <a:p>
            <a:r>
              <a:rPr lang="en-US" sz="2400" dirty="0"/>
              <a:t>Additional cost compared to using </a:t>
            </a:r>
            <a:r>
              <a:rPr lang="en-US" sz="2400" dirty="0" err="1"/>
              <a:t>Mckees</a:t>
            </a:r>
            <a:r>
              <a:rPr lang="en-US" sz="2400" dirty="0"/>
              <a:t> Lane alone</a:t>
            </a:r>
          </a:p>
          <a:p>
            <a:r>
              <a:rPr lang="en-US" sz="2400" dirty="0"/>
              <a:t>Two small additional bridges within Dorothy Miller Park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06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Avenue</a:t>
            </a:r>
            <a:br>
              <a:rPr lang="en-US" dirty="0"/>
            </a:br>
            <a:r>
              <a:rPr lang="en-US" dirty="0"/>
              <a:t>Off Road Trail Alignment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Alignment Alternatives Overview</a:t>
            </a:r>
          </a:p>
          <a:p>
            <a:r>
              <a:rPr lang="en-US" sz="2800" dirty="0"/>
              <a:t>Alignment 1 – South of White Clay Creek (WCC)</a:t>
            </a:r>
          </a:p>
          <a:p>
            <a:r>
              <a:rPr lang="en-US" sz="2800" dirty="0"/>
              <a:t>Alignment 2 – North of WCC using Old Paper Mill Road</a:t>
            </a:r>
          </a:p>
          <a:p>
            <a:r>
              <a:rPr lang="en-US" sz="2800" dirty="0"/>
              <a:t>Alignment 3 – North of WCC using Old Paper Mill Park</a:t>
            </a:r>
          </a:p>
          <a:p>
            <a:r>
              <a:rPr lang="en-US" sz="2800" dirty="0"/>
              <a:t>Dorothy Miller Park Alternate Alignment</a:t>
            </a:r>
          </a:p>
        </p:txBody>
      </p:sp>
    </p:spTree>
    <p:extLst>
      <p:ext uri="{BB962C8B-B14F-4D97-AF65-F5344CB8AC3E}">
        <p14:creationId xmlns:p14="http://schemas.microsoft.com/office/powerpoint/2010/main" val="30853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2421465" cy="11557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Alternatives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800" y="393700"/>
            <a:ext cx="7990726" cy="528599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3682" y="1765300"/>
            <a:ext cx="5204354" cy="33041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/>
              <a:t>Current – </a:t>
            </a:r>
            <a:r>
              <a:rPr lang="en-US" dirty="0">
                <a:solidFill>
                  <a:srgbClr val="7030A0"/>
                </a:solidFill>
              </a:rPr>
              <a:t>Purple</a:t>
            </a:r>
          </a:p>
          <a:p>
            <a:pPr marL="57150" indent="0">
              <a:buNone/>
            </a:pPr>
            <a:r>
              <a:rPr lang="en-US" dirty="0"/>
              <a:t>Alignment 1 –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pPr marL="57150" indent="0">
              <a:buNone/>
            </a:pPr>
            <a:r>
              <a:rPr lang="en-US" dirty="0"/>
              <a:t>Alignment 2 – </a:t>
            </a:r>
            <a:r>
              <a:rPr lang="en-US" dirty="0">
                <a:solidFill>
                  <a:srgbClr val="1003BD"/>
                </a:solidFill>
              </a:rPr>
              <a:t>Blue</a:t>
            </a:r>
          </a:p>
          <a:p>
            <a:pPr marL="57150" indent="0">
              <a:buNone/>
            </a:pPr>
            <a:r>
              <a:rPr lang="en-US" dirty="0"/>
              <a:t>Alignment 3 – </a:t>
            </a:r>
            <a:r>
              <a:rPr lang="en-US" dirty="0">
                <a:solidFill>
                  <a:srgbClr val="11D929"/>
                </a:solidFill>
              </a:rPr>
              <a:t>Green</a:t>
            </a:r>
          </a:p>
          <a:p>
            <a:pPr marL="57150" indent="0">
              <a:buNone/>
            </a:pPr>
            <a:r>
              <a:rPr lang="en-US" dirty="0"/>
              <a:t>Dorothy Miller </a:t>
            </a:r>
          </a:p>
          <a:p>
            <a:pPr marL="57150" indent="0">
              <a:buNone/>
            </a:pPr>
            <a:r>
              <a:rPr lang="en-US" dirty="0"/>
              <a:t>Alternative - </a:t>
            </a:r>
            <a:r>
              <a:rPr lang="en-US" dirty="0">
                <a:solidFill>
                  <a:srgbClr val="FFCC0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137135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2421465" cy="11557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393700"/>
            <a:ext cx="7758565" cy="5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46517"/>
          </a:xfrm>
        </p:spPr>
        <p:txBody>
          <a:bodyPr>
            <a:normAutofit/>
          </a:bodyPr>
          <a:lstStyle/>
          <a:p>
            <a:r>
              <a:rPr lang="en-US" sz="3200" dirty="0"/>
              <a:t>Alignment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6" y="1356121"/>
            <a:ext cx="4185623" cy="576262"/>
          </a:xfrm>
        </p:spPr>
        <p:txBody>
          <a:bodyPr/>
          <a:lstStyle/>
          <a:p>
            <a:r>
              <a:rPr lang="en-US" sz="2800" dirty="0"/>
              <a:t>Upsides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6" y="1932383"/>
            <a:ext cx="5304430" cy="3304117"/>
          </a:xfrm>
        </p:spPr>
        <p:txBody>
          <a:bodyPr>
            <a:normAutofit/>
          </a:bodyPr>
          <a:lstStyle/>
          <a:p>
            <a:r>
              <a:rPr lang="en-US" sz="2400" dirty="0"/>
              <a:t>Shortest alternative to Cleveland Ave. (1.0 miles vs. 0.6 miles on Cleveland)</a:t>
            </a:r>
          </a:p>
          <a:p>
            <a:r>
              <a:rPr lang="en-US" sz="2400" dirty="0"/>
              <a:t>Least amount of new construction</a:t>
            </a:r>
          </a:p>
          <a:p>
            <a:r>
              <a:rPr lang="en-US" sz="2400" dirty="0"/>
              <a:t>Easy access for Alder Creek Residents</a:t>
            </a:r>
          </a:p>
          <a:p>
            <a:r>
              <a:rPr lang="en-US" sz="2400" dirty="0"/>
              <a:t>No need for bridge over WCC</a:t>
            </a:r>
          </a:p>
          <a:p>
            <a:r>
              <a:rPr lang="en-US" sz="2400" dirty="0"/>
              <a:t>Synergy with Margaret Street changes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4" y="1365843"/>
            <a:ext cx="4185619" cy="576262"/>
          </a:xfrm>
        </p:spPr>
        <p:txBody>
          <a:bodyPr/>
          <a:lstStyle/>
          <a:p>
            <a:r>
              <a:rPr lang="en-US" sz="2800" dirty="0"/>
              <a:t>Downsides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6" y="1951831"/>
            <a:ext cx="5211314" cy="3864769"/>
          </a:xfrm>
        </p:spPr>
        <p:txBody>
          <a:bodyPr>
            <a:normAutofit/>
          </a:bodyPr>
          <a:lstStyle/>
          <a:p>
            <a:r>
              <a:rPr lang="en-US" sz="2400" dirty="0"/>
              <a:t>Requires private property owner cooperation</a:t>
            </a:r>
          </a:p>
          <a:p>
            <a:r>
              <a:rPr lang="en-US" sz="2400" dirty="0"/>
              <a:t>May require elevated trail section</a:t>
            </a:r>
          </a:p>
          <a:p>
            <a:r>
              <a:rPr lang="en-US" sz="2400" dirty="0"/>
              <a:t>Portions of path within parking and drive aisles of Mill at White Clay</a:t>
            </a:r>
          </a:p>
          <a:p>
            <a:r>
              <a:rPr lang="en-US" sz="2400" dirty="0"/>
              <a:t>Requires new signal on Paper Mill Rd.</a:t>
            </a:r>
          </a:p>
          <a:p>
            <a:r>
              <a:rPr lang="en-US" sz="2400" dirty="0"/>
              <a:t>No connection to points north</a:t>
            </a:r>
          </a:p>
          <a:p>
            <a:r>
              <a:rPr lang="en-US" sz="2400" dirty="0"/>
              <a:t>Uses on street facilities in McKees Ln.</a:t>
            </a:r>
          </a:p>
        </p:txBody>
      </p:sp>
    </p:spTree>
    <p:extLst>
      <p:ext uri="{BB962C8B-B14F-4D97-AF65-F5344CB8AC3E}">
        <p14:creationId xmlns:p14="http://schemas.microsoft.com/office/powerpoint/2010/main" val="76628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2421465" cy="11557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393700"/>
            <a:ext cx="7975974" cy="5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46517"/>
          </a:xfrm>
        </p:spPr>
        <p:txBody>
          <a:bodyPr>
            <a:normAutofit/>
          </a:bodyPr>
          <a:lstStyle/>
          <a:p>
            <a:r>
              <a:rPr lang="en-US" sz="3200" dirty="0"/>
              <a:t>Alignment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6" y="1356121"/>
            <a:ext cx="4185623" cy="576262"/>
          </a:xfrm>
        </p:spPr>
        <p:txBody>
          <a:bodyPr/>
          <a:lstStyle/>
          <a:p>
            <a:r>
              <a:rPr lang="en-US" sz="2800" dirty="0"/>
              <a:t>Upsides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6" y="1932383"/>
            <a:ext cx="5204354" cy="3304117"/>
          </a:xfrm>
        </p:spPr>
        <p:txBody>
          <a:bodyPr>
            <a:normAutofit/>
          </a:bodyPr>
          <a:lstStyle/>
          <a:p>
            <a:r>
              <a:rPr lang="en-US" sz="2400" dirty="0"/>
              <a:t>No required cooperation of private property owners</a:t>
            </a:r>
          </a:p>
          <a:p>
            <a:r>
              <a:rPr lang="en-US" sz="2400" dirty="0"/>
              <a:t>Easy access for Alder Creek Residents</a:t>
            </a:r>
          </a:p>
          <a:p>
            <a:r>
              <a:rPr lang="en-US" sz="2400" dirty="0"/>
              <a:t>Provides connections to points north</a:t>
            </a:r>
          </a:p>
          <a:p>
            <a:r>
              <a:rPr lang="en-US" sz="2400" dirty="0"/>
              <a:t>No new signal on Paper Mill Road</a:t>
            </a:r>
          </a:p>
          <a:p>
            <a:r>
              <a:rPr lang="en-US" sz="2400" dirty="0"/>
              <a:t>Uses existing infrastructure in Karpinski Park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4" y="1365843"/>
            <a:ext cx="4185619" cy="576262"/>
          </a:xfrm>
        </p:spPr>
        <p:txBody>
          <a:bodyPr/>
          <a:lstStyle/>
          <a:p>
            <a:r>
              <a:rPr lang="en-US" sz="2800" dirty="0"/>
              <a:t>Downsides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6" y="1951831"/>
            <a:ext cx="5211314" cy="3304117"/>
          </a:xfrm>
        </p:spPr>
        <p:txBody>
          <a:bodyPr>
            <a:normAutofit/>
          </a:bodyPr>
          <a:lstStyle/>
          <a:p>
            <a:r>
              <a:rPr lang="en-US" sz="2400" dirty="0"/>
              <a:t>Longest alternative to Cleveland Ave (1.47 miles vs. 0.6 miles on Cleveland)</a:t>
            </a:r>
          </a:p>
          <a:p>
            <a:r>
              <a:rPr lang="en-US" sz="2400" dirty="0"/>
              <a:t>Will require bridge over WCC</a:t>
            </a:r>
          </a:p>
          <a:p>
            <a:r>
              <a:rPr lang="en-US" sz="2400" dirty="0"/>
              <a:t>May require widening of Old Paper Mill Road</a:t>
            </a:r>
          </a:p>
          <a:p>
            <a:r>
              <a:rPr lang="en-US" sz="2400" dirty="0"/>
              <a:t>Uses on-street facilities within McKees Lane and Old Paper Mill Road</a:t>
            </a:r>
          </a:p>
        </p:txBody>
      </p:sp>
    </p:spTree>
    <p:extLst>
      <p:ext uri="{BB962C8B-B14F-4D97-AF65-F5344CB8AC3E}">
        <p14:creationId xmlns:p14="http://schemas.microsoft.com/office/powerpoint/2010/main" val="328944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2421465" cy="11557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393700"/>
            <a:ext cx="7990726" cy="53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46517"/>
          </a:xfrm>
        </p:spPr>
        <p:txBody>
          <a:bodyPr>
            <a:normAutofit/>
          </a:bodyPr>
          <a:lstStyle/>
          <a:p>
            <a:r>
              <a:rPr lang="en-US" sz="3200" dirty="0"/>
              <a:t>Alignment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6" y="1356121"/>
            <a:ext cx="4185623" cy="576262"/>
          </a:xfrm>
        </p:spPr>
        <p:txBody>
          <a:bodyPr/>
          <a:lstStyle/>
          <a:p>
            <a:r>
              <a:rPr lang="en-US" sz="2800" dirty="0"/>
              <a:t>Upsides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6" y="1932383"/>
            <a:ext cx="5204354" cy="3846117"/>
          </a:xfrm>
        </p:spPr>
        <p:txBody>
          <a:bodyPr/>
          <a:lstStyle/>
          <a:p>
            <a:r>
              <a:rPr lang="en-US" sz="2400" dirty="0"/>
              <a:t>Easy access for Alder Creek Residents</a:t>
            </a:r>
          </a:p>
          <a:p>
            <a:r>
              <a:rPr lang="en-US" sz="2400" dirty="0"/>
              <a:t>Most scenic, lowest stress route for trail users</a:t>
            </a:r>
          </a:p>
          <a:p>
            <a:r>
              <a:rPr lang="en-US" sz="2400" dirty="0"/>
              <a:t>Provides connections to points north</a:t>
            </a:r>
          </a:p>
          <a:p>
            <a:r>
              <a:rPr lang="en-US" sz="2400" dirty="0"/>
              <a:t>No new signal on Paper Mill Road</a:t>
            </a:r>
          </a:p>
          <a:p>
            <a:r>
              <a:rPr lang="en-US" sz="2400" dirty="0"/>
              <a:t>Can be coordinated with Old Paper Mill Park master plan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4" y="1365843"/>
            <a:ext cx="4185619" cy="576262"/>
          </a:xfrm>
        </p:spPr>
        <p:txBody>
          <a:bodyPr/>
          <a:lstStyle/>
          <a:p>
            <a:r>
              <a:rPr lang="en-US" sz="2800" dirty="0"/>
              <a:t>Downsides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6" y="1951831"/>
            <a:ext cx="5211314" cy="382666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Longer than Alignment 1 (1.36 miles vs. 1.00 mile)</a:t>
            </a:r>
          </a:p>
          <a:p>
            <a:r>
              <a:rPr lang="en-US" sz="2400" dirty="0"/>
              <a:t>Requires private property owner cooperation</a:t>
            </a:r>
          </a:p>
          <a:p>
            <a:r>
              <a:rPr lang="en-US" sz="2400" dirty="0"/>
              <a:t>Requires bridge over WCC</a:t>
            </a:r>
          </a:p>
          <a:p>
            <a:r>
              <a:rPr lang="en-US" sz="2400" dirty="0"/>
              <a:t>May require widening of Old Paper Mill Road</a:t>
            </a:r>
          </a:p>
          <a:p>
            <a:r>
              <a:rPr lang="en-US" sz="2400" dirty="0"/>
              <a:t>Uses on-street facilities within McKees Lane and Old Paper Mill Road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645810"/>
      </p:ext>
    </p:extLst>
  </p:cSld>
  <p:clrMapOvr>
    <a:masterClrMapping/>
  </p:clrMapOvr>
</p:sld>
</file>

<file path=ppt/theme/theme1.xml><?xml version="1.0" encoding="utf-8"?>
<a:theme xmlns:a="http://schemas.openxmlformats.org/drawingml/2006/main" name="Newark_theme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7A24A"/>
      </a:accent1>
      <a:accent2>
        <a:srgbClr val="146E9F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17A24A"/>
      </a:hlink>
      <a:folHlink>
        <a:srgbClr val="5EE88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ark_Theme.potx" id="{44D21118-A437-4634-9046-9DE2F7E58029}" vid="{69A0B823-DA0A-4208-84A6-0763D549A5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Newark_Theme</Template>
  <TotalTime>57</TotalTime>
  <Words>370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 3</vt:lpstr>
      <vt:lpstr>Newark_theme</vt:lpstr>
      <vt:lpstr>Cleveland Avenue</vt:lpstr>
      <vt:lpstr>Cleveland Avenue Off Road Trail Alignment Alternatives</vt:lpstr>
      <vt:lpstr>Alignment Alternatives</vt:lpstr>
      <vt:lpstr>Alignment 1</vt:lpstr>
      <vt:lpstr>Alignment 1</vt:lpstr>
      <vt:lpstr>Alignment 2</vt:lpstr>
      <vt:lpstr>Alignment 2</vt:lpstr>
      <vt:lpstr>Alignment 3</vt:lpstr>
      <vt:lpstr>Alignment 3</vt:lpstr>
      <vt:lpstr>Dorothy Miller Park Alternative Alignment</vt:lpstr>
      <vt:lpstr>Dorothy Miller Park Alternative Alignment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Coleman</dc:creator>
  <cp:lastModifiedBy>Thomas Coleman</cp:lastModifiedBy>
  <cp:revision>14</cp:revision>
  <dcterms:created xsi:type="dcterms:W3CDTF">2016-08-16T16:17:27Z</dcterms:created>
  <dcterms:modified xsi:type="dcterms:W3CDTF">2016-08-16T20:34:16Z</dcterms:modified>
</cp:coreProperties>
</file>